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4B7C3"/>
    <a:srgbClr val="85B7C4"/>
    <a:srgbClr val="F5F3EF"/>
    <a:srgbClr val="EDE9E0"/>
    <a:srgbClr val="7AAC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9" autoAdjust="0"/>
    <p:restoredTop sz="94660"/>
  </p:normalViewPr>
  <p:slideViewPr>
    <p:cSldViewPr snapToGrid="0">
      <p:cViewPr varScale="1">
        <p:scale>
          <a:sx n="66" d="100"/>
          <a:sy n="66" d="100"/>
        </p:scale>
        <p:origin x="641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r" defTabSz="914400" rtl="1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75572" y="2089331"/>
            <a:ext cx="9068586" cy="2124058"/>
          </a:xfrm>
        </p:spPr>
        <p:txBody>
          <a:bodyPr/>
          <a:lstStyle/>
          <a:p>
            <a:r>
              <a:rPr lang="he-IL" sz="7000" dirty="0" smtClean="0">
                <a:latin typeface="Almoni DL AAA" panose="020B0500000000020004" pitchFamily="34" charset="-79"/>
                <a:cs typeface="Almoni DL AAA" panose="020B0500000000020004" pitchFamily="34" charset="-79"/>
              </a:rPr>
              <a:t>זמן קורונה וזקנה </a:t>
            </a:r>
            <a:br>
              <a:rPr lang="he-IL" sz="7000" dirty="0" smtClean="0">
                <a:latin typeface="Almoni DL AAA" panose="020B0500000000020004" pitchFamily="34" charset="-79"/>
                <a:cs typeface="Almoni DL AAA" panose="020B0500000000020004" pitchFamily="34" charset="-79"/>
              </a:rPr>
            </a:br>
            <a:r>
              <a:rPr lang="he-IL" sz="7000" smtClean="0">
                <a:latin typeface="Almoni DL AAA" panose="020B0500000000020004" pitchFamily="34" charset="-79"/>
                <a:cs typeface="Almoni DL AAA" panose="020B0500000000020004" pitchFamily="34" charset="-79"/>
              </a:rPr>
              <a:t>מבט מקרוב</a:t>
            </a:r>
            <a:endParaRPr lang="he-IL" sz="7000" dirty="0">
              <a:latin typeface="Almoni DL AAA" panose="020B0500000000020004" pitchFamily="34" charset="-79"/>
              <a:cs typeface="Almoni DL AAA" panose="020B0500000000020004" pitchFamily="34" charset="-79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3335690" y="4217837"/>
            <a:ext cx="5580424" cy="625135"/>
          </a:xfrm>
          <a:solidFill>
            <a:srgbClr val="7AACB8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he-IL" sz="3200" dirty="0" smtClean="0">
                <a:solidFill>
                  <a:srgbClr val="F5F3EF"/>
                </a:solidFill>
                <a:latin typeface="Almoni DL AAA" panose="020B0500000000020004" pitchFamily="34" charset="-79"/>
                <a:cs typeface="Almoni DL AAA" panose="020B0500000000020004" pitchFamily="34" charset="-79"/>
              </a:rPr>
              <a:t>יום חמישי, </a:t>
            </a:r>
            <a:r>
              <a:rPr lang="he-IL" sz="3200" dirty="0" smtClean="0">
                <a:solidFill>
                  <a:srgbClr val="F5F3EF"/>
                </a:solidFill>
                <a:latin typeface="Almoni DL AAA" panose="020B0500000000020004" pitchFamily="34" charset="-79"/>
                <a:cs typeface="Almoni DL AAA" panose="020B0500000000020004" pitchFamily="34" charset="-79"/>
              </a:rPr>
              <a:t>14.5.2020</a:t>
            </a:r>
            <a:r>
              <a:rPr lang="he-IL" sz="3200" dirty="0" smtClean="0">
                <a:solidFill>
                  <a:srgbClr val="F5F3EF"/>
                </a:solidFill>
                <a:latin typeface="Almoni DL AAA" panose="020B0500000000020004" pitchFamily="34" charset="-79"/>
                <a:cs typeface="Almoni DL AAA" panose="020B0500000000020004" pitchFamily="34" charset="-79"/>
              </a:rPr>
              <a:t>, בשעה </a:t>
            </a:r>
            <a:r>
              <a:rPr lang="he-IL" sz="3200" dirty="0" smtClean="0">
                <a:solidFill>
                  <a:srgbClr val="F5F3EF"/>
                </a:solidFill>
                <a:latin typeface="Almoni DL AAA" panose="020B0500000000020004" pitchFamily="34" charset="-79"/>
                <a:cs typeface="Almoni DL AAA" panose="020B0500000000020004" pitchFamily="34" charset="-79"/>
              </a:rPr>
              <a:t>9:30</a:t>
            </a:r>
            <a:endParaRPr lang="he-IL" sz="3200" dirty="0">
              <a:solidFill>
                <a:srgbClr val="F5F3EF"/>
              </a:solidFill>
              <a:latin typeface="Almoni DL AAA" panose="020B0500000000020004" pitchFamily="34" charset="-79"/>
              <a:cs typeface="Almoni DL AAA" panose="020B0500000000020004" pitchFamily="34" charset="-79"/>
            </a:endParaRPr>
          </a:p>
        </p:txBody>
      </p:sp>
      <p:sp>
        <p:nvSpPr>
          <p:cNvPr id="4" name="כותרת משנה 2"/>
          <p:cNvSpPr txBox="1">
            <a:spLocks/>
          </p:cNvSpPr>
          <p:nvPr/>
        </p:nvSpPr>
        <p:spPr>
          <a:xfrm>
            <a:off x="5335930" y="1313623"/>
            <a:ext cx="1579944" cy="5034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 spc="8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sz="2800" dirty="0" smtClean="0">
                <a:latin typeface="Almoni DL AAA" panose="020B0500000000020004" pitchFamily="34" charset="-79"/>
                <a:cs typeface="Almoni DL AAA" panose="020B0500000000020004" pitchFamily="34" charset="-79"/>
              </a:rPr>
              <a:t>ובינר עו"ס</a:t>
            </a:r>
          </a:p>
        </p:txBody>
      </p:sp>
      <p:pic>
        <p:nvPicPr>
          <p:cNvPr id="6" name="תמונה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8221" y="1459748"/>
            <a:ext cx="853637" cy="853637"/>
          </a:xfrm>
          <a:prstGeom prst="rect">
            <a:avLst/>
          </a:prstGeom>
        </p:spPr>
      </p:pic>
      <p:pic>
        <p:nvPicPr>
          <p:cNvPr id="7" name="תמונה 6"/>
          <p:cNvPicPr>
            <a:picLocks noChangeAspect="1"/>
          </p:cNvPicPr>
          <p:nvPr/>
        </p:nvPicPr>
        <p:blipFill>
          <a:blip r:embed="rId3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5791" y="1520330"/>
            <a:ext cx="658990" cy="658990"/>
          </a:xfrm>
          <a:prstGeom prst="rect">
            <a:avLst/>
          </a:prstGeom>
        </p:spPr>
      </p:pic>
      <p:pic>
        <p:nvPicPr>
          <p:cNvPr id="8" name="תמונה 7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9587" y="1287246"/>
            <a:ext cx="914137" cy="1026248"/>
          </a:xfrm>
          <a:prstGeom prst="rect">
            <a:avLst/>
          </a:prstGeom>
        </p:spPr>
      </p:pic>
      <p:sp>
        <p:nvSpPr>
          <p:cNvPr id="9" name="מלבן 8"/>
          <p:cNvSpPr/>
          <p:nvPr/>
        </p:nvSpPr>
        <p:spPr>
          <a:xfrm>
            <a:off x="4159531" y="4926156"/>
            <a:ext cx="390066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he-IL" sz="2400" dirty="0" smtClean="0">
                <a:latin typeface="Almoni DL AAA" panose="020B0500000000020004" pitchFamily="34" charset="-79"/>
                <a:cs typeface="Almoni DL AAA" panose="020B0500000000020004" pitchFamily="34" charset="-79"/>
              </a:rPr>
              <a:t>מרצה: עו"ס דליה סיון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100059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סבון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TM03457510[[fn=סבון]]</Template>
  <TotalTime>206</TotalTime>
  <Words>17</Words>
  <Application>Microsoft Office PowerPoint</Application>
  <PresentationFormat>מסך רחב</PresentationFormat>
  <Paragraphs>4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Almoni DL AAA</vt:lpstr>
      <vt:lpstr>Century Gothic</vt:lpstr>
      <vt:lpstr>Garamond</vt:lpstr>
      <vt:lpstr>Gisha</vt:lpstr>
      <vt:lpstr>סבון</vt:lpstr>
      <vt:lpstr>זמן קורונה וזקנה  מבט מקרוב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"קרוב גם מרחוק- תקשורת עם בני נוער בימי הקורונה"</dc:title>
  <dc:creator>סיון לוי</dc:creator>
  <cp:lastModifiedBy>סיון לוי</cp:lastModifiedBy>
  <cp:revision>15</cp:revision>
  <dcterms:created xsi:type="dcterms:W3CDTF">2020-04-02T08:58:31Z</dcterms:created>
  <dcterms:modified xsi:type="dcterms:W3CDTF">2020-05-12T17:59:02Z</dcterms:modified>
</cp:coreProperties>
</file>